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diagrams/data4.xml" ContentType="application/vnd.openxmlformats-officedocument.drawingml.diagramData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quickStyle4.xml" ContentType="application/vnd.openxmlformats-officedocument.drawingml.diagramStyl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62" r:id="rId4"/>
    <p:sldId id="263" r:id="rId5"/>
    <p:sldId id="265" r:id="rId6"/>
    <p:sldId id="296" r:id="rId7"/>
    <p:sldId id="298" r:id="rId8"/>
    <p:sldId id="272" r:id="rId9"/>
    <p:sldId id="267" r:id="rId10"/>
    <p:sldId id="268" r:id="rId11"/>
    <p:sldId id="269" r:id="rId12"/>
    <p:sldId id="270" r:id="rId13"/>
    <p:sldId id="303" r:id="rId14"/>
    <p:sldId id="273" r:id="rId15"/>
    <p:sldId id="274" r:id="rId16"/>
    <p:sldId id="275" r:id="rId17"/>
    <p:sldId id="302" r:id="rId18"/>
    <p:sldId id="291" r:id="rId19"/>
    <p:sldId id="277" r:id="rId20"/>
    <p:sldId id="292" r:id="rId21"/>
    <p:sldId id="293" r:id="rId22"/>
    <p:sldId id="287" r:id="rId23"/>
    <p:sldId id="299" r:id="rId24"/>
    <p:sldId id="288" r:id="rId25"/>
    <p:sldId id="289" r:id="rId26"/>
    <p:sldId id="294" r:id="rId27"/>
    <p:sldId id="295" r:id="rId28"/>
    <p:sldId id="300" r:id="rId29"/>
    <p:sldId id="282" r:id="rId30"/>
    <p:sldId id="283" r:id="rId31"/>
    <p:sldId id="285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outline" clrMode="gray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3213" autoAdjust="0"/>
  </p:normalViewPr>
  <p:slideViewPr>
    <p:cSldViewPr snapToGrid="0" snapToObjects="1">
      <p:cViewPr varScale="1">
        <p:scale>
          <a:sx n="123" d="100"/>
          <a:sy n="123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18D9E-BDDE-7742-A918-3092503282D9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F3410DB3-7B83-EE41-BCFD-296837D97BF5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Truth</a:t>
          </a:r>
          <a:endParaRPr lang="en-US" b="1" dirty="0">
            <a:latin typeface="Helvetica"/>
            <a:cs typeface="Helvetica"/>
          </a:endParaRPr>
        </a:p>
      </dgm:t>
    </dgm:pt>
    <dgm:pt modelId="{CD08C18E-DA0D-D34B-BCAD-C06F0FE5347D}" type="parTrans" cxnId="{C11AA9D8-CA23-FA47-9D51-C201F83401BC}">
      <dgm:prSet/>
      <dgm:spPr/>
      <dgm:t>
        <a:bodyPr/>
        <a:lstStyle/>
        <a:p>
          <a:endParaRPr lang="en-US"/>
        </a:p>
      </dgm:t>
    </dgm:pt>
    <dgm:pt modelId="{56012477-EEFB-534F-9049-D552AB2DA5F5}" type="sibTrans" cxnId="{C11AA9D8-CA23-FA47-9D51-C201F83401BC}">
      <dgm:prSet/>
      <dgm:spPr/>
      <dgm:t>
        <a:bodyPr/>
        <a:lstStyle/>
        <a:p>
          <a:endParaRPr lang="en-US"/>
        </a:p>
      </dgm:t>
    </dgm:pt>
    <dgm:pt modelId="{504ABB36-DB6A-744D-8BFC-3BFF659DBA57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Posture</a:t>
          </a:r>
          <a:endParaRPr lang="en-US" b="1" dirty="0">
            <a:latin typeface="Helvetica"/>
            <a:cs typeface="Helvetica"/>
          </a:endParaRPr>
        </a:p>
      </dgm:t>
    </dgm:pt>
    <dgm:pt modelId="{A3DFA36A-6069-C947-A337-63D41D6202DC}" type="parTrans" cxnId="{9C2DE110-116A-8A49-91AD-D4ECD93290B0}">
      <dgm:prSet/>
      <dgm:spPr/>
      <dgm:t>
        <a:bodyPr/>
        <a:lstStyle/>
        <a:p>
          <a:endParaRPr lang="en-US"/>
        </a:p>
      </dgm:t>
    </dgm:pt>
    <dgm:pt modelId="{E0BA0512-B94D-E84D-8B76-6068CC1F4097}" type="sibTrans" cxnId="{9C2DE110-116A-8A49-91AD-D4ECD93290B0}">
      <dgm:prSet/>
      <dgm:spPr/>
      <dgm:t>
        <a:bodyPr/>
        <a:lstStyle/>
        <a:p>
          <a:endParaRPr lang="en-US"/>
        </a:p>
      </dgm:t>
    </dgm:pt>
    <dgm:pt modelId="{30471B67-3574-294D-BB04-23F984F65EDB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Leaders</a:t>
          </a:r>
          <a:endParaRPr lang="en-US" b="1" dirty="0">
            <a:latin typeface="Helvetica"/>
            <a:cs typeface="Helvetica"/>
          </a:endParaRPr>
        </a:p>
      </dgm:t>
    </dgm:pt>
    <dgm:pt modelId="{78F79E20-33A5-B041-B437-7DA574664843}" type="parTrans" cxnId="{55F81FA7-CF5C-1C46-9916-E8E523131E8D}">
      <dgm:prSet/>
      <dgm:spPr/>
      <dgm:t>
        <a:bodyPr/>
        <a:lstStyle/>
        <a:p>
          <a:endParaRPr lang="en-US"/>
        </a:p>
      </dgm:t>
    </dgm:pt>
    <dgm:pt modelId="{316B5104-0B31-0243-B8A0-D1FFD362DE84}" type="sibTrans" cxnId="{55F81FA7-CF5C-1C46-9916-E8E523131E8D}">
      <dgm:prSet/>
      <dgm:spPr/>
      <dgm:t>
        <a:bodyPr/>
        <a:lstStyle/>
        <a:p>
          <a:endParaRPr lang="en-US"/>
        </a:p>
      </dgm:t>
    </dgm:pt>
    <dgm:pt modelId="{76350A14-615B-EC42-94F1-D5E6B1766E34}" type="pres">
      <dgm:prSet presAssocID="{8A418D9E-BDDE-7742-A918-3092503282D9}" presName="compositeShape" presStyleCnt="0">
        <dgm:presLayoutVars>
          <dgm:chMax val="7"/>
          <dgm:dir/>
          <dgm:resizeHandles val="exact"/>
        </dgm:presLayoutVars>
      </dgm:prSet>
      <dgm:spPr/>
    </dgm:pt>
    <dgm:pt modelId="{E7A9CB26-3313-604E-AD63-4F69C0124BF0}" type="pres">
      <dgm:prSet presAssocID="{F3410DB3-7B83-EE41-BCFD-296837D97BF5}" presName="circ1" presStyleLbl="vennNode1" presStyleIdx="0" presStyleCnt="3" custLinFactNeighborX="0" custLinFactNeighborY="-18750"/>
      <dgm:spPr/>
      <dgm:t>
        <a:bodyPr/>
        <a:lstStyle/>
        <a:p>
          <a:endParaRPr lang="en-US"/>
        </a:p>
      </dgm:t>
    </dgm:pt>
    <dgm:pt modelId="{76C69911-0AB0-254E-8139-AD3FFA712B54}" type="pres">
      <dgm:prSet presAssocID="{F3410DB3-7B83-EE41-BCFD-296837D97B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234EA-D4B7-A342-8D06-85B01FDDE2AD}" type="pres">
      <dgm:prSet presAssocID="{504ABB36-DB6A-744D-8BFC-3BFF659DBA57}" presName="circ2" presStyleLbl="vennNode1" presStyleIdx="1" presStyleCnt="3"/>
      <dgm:spPr/>
      <dgm:t>
        <a:bodyPr/>
        <a:lstStyle/>
        <a:p>
          <a:endParaRPr lang="en-US"/>
        </a:p>
      </dgm:t>
    </dgm:pt>
    <dgm:pt modelId="{05929C9F-A41A-DD48-88C0-EE0CF033FCB2}" type="pres">
      <dgm:prSet presAssocID="{504ABB36-DB6A-744D-8BFC-3BFF659DBA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9035C-A7A7-F24E-BF8A-036532FF1D2D}" type="pres">
      <dgm:prSet presAssocID="{30471B67-3574-294D-BB04-23F984F65EDB}" presName="circ3" presStyleLbl="vennNode1" presStyleIdx="2" presStyleCnt="3"/>
      <dgm:spPr/>
      <dgm:t>
        <a:bodyPr/>
        <a:lstStyle/>
        <a:p>
          <a:endParaRPr lang="en-US"/>
        </a:p>
      </dgm:t>
    </dgm:pt>
    <dgm:pt modelId="{58DF08CE-8632-E44F-9425-DBC377FEDF1B}" type="pres">
      <dgm:prSet presAssocID="{30471B67-3574-294D-BB04-23F984F65E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0F91D-AA8E-3B40-93FB-948D97D5F867}" type="presOf" srcId="{504ABB36-DB6A-744D-8BFC-3BFF659DBA57}" destId="{05929C9F-A41A-DD48-88C0-EE0CF033FCB2}" srcOrd="1" destOrd="0" presId="urn:microsoft.com/office/officeart/2005/8/layout/venn1"/>
    <dgm:cxn modelId="{5D0EFD09-3152-7D40-A935-7B5358741BE8}" type="presOf" srcId="{30471B67-3574-294D-BB04-23F984F65EDB}" destId="{ECF9035C-A7A7-F24E-BF8A-036532FF1D2D}" srcOrd="0" destOrd="0" presId="urn:microsoft.com/office/officeart/2005/8/layout/venn1"/>
    <dgm:cxn modelId="{55F81FA7-CF5C-1C46-9916-E8E523131E8D}" srcId="{8A418D9E-BDDE-7742-A918-3092503282D9}" destId="{30471B67-3574-294D-BB04-23F984F65EDB}" srcOrd="2" destOrd="0" parTransId="{78F79E20-33A5-B041-B437-7DA574664843}" sibTransId="{316B5104-0B31-0243-B8A0-D1FFD362DE84}"/>
    <dgm:cxn modelId="{C11AA9D8-CA23-FA47-9D51-C201F83401BC}" srcId="{8A418D9E-BDDE-7742-A918-3092503282D9}" destId="{F3410DB3-7B83-EE41-BCFD-296837D97BF5}" srcOrd="0" destOrd="0" parTransId="{CD08C18E-DA0D-D34B-BCAD-C06F0FE5347D}" sibTransId="{56012477-EEFB-534F-9049-D552AB2DA5F5}"/>
    <dgm:cxn modelId="{B5210D36-85FC-054E-ADD7-92CBFACA1E59}" type="presOf" srcId="{F3410DB3-7B83-EE41-BCFD-296837D97BF5}" destId="{E7A9CB26-3313-604E-AD63-4F69C0124BF0}" srcOrd="0" destOrd="0" presId="urn:microsoft.com/office/officeart/2005/8/layout/venn1"/>
    <dgm:cxn modelId="{C8444A23-D334-1E4D-B657-2EFE4C25E89A}" type="presOf" srcId="{8A418D9E-BDDE-7742-A918-3092503282D9}" destId="{76350A14-615B-EC42-94F1-D5E6B1766E34}" srcOrd="0" destOrd="0" presId="urn:microsoft.com/office/officeart/2005/8/layout/venn1"/>
    <dgm:cxn modelId="{B1B99AD8-19C2-E144-9F2C-168A9AF77CAF}" type="presOf" srcId="{F3410DB3-7B83-EE41-BCFD-296837D97BF5}" destId="{76C69911-0AB0-254E-8139-AD3FFA712B54}" srcOrd="1" destOrd="0" presId="urn:microsoft.com/office/officeart/2005/8/layout/venn1"/>
    <dgm:cxn modelId="{037D30CE-3031-EF46-A0D1-E4E0B16D966E}" type="presOf" srcId="{504ABB36-DB6A-744D-8BFC-3BFF659DBA57}" destId="{C22234EA-D4B7-A342-8D06-85B01FDDE2AD}" srcOrd="0" destOrd="0" presId="urn:microsoft.com/office/officeart/2005/8/layout/venn1"/>
    <dgm:cxn modelId="{9C2DE110-116A-8A49-91AD-D4ECD93290B0}" srcId="{8A418D9E-BDDE-7742-A918-3092503282D9}" destId="{504ABB36-DB6A-744D-8BFC-3BFF659DBA57}" srcOrd="1" destOrd="0" parTransId="{A3DFA36A-6069-C947-A337-63D41D6202DC}" sibTransId="{E0BA0512-B94D-E84D-8B76-6068CC1F4097}"/>
    <dgm:cxn modelId="{3B0ED0A0-9897-494E-8852-5132879A49EE}" type="presOf" srcId="{30471B67-3574-294D-BB04-23F984F65EDB}" destId="{58DF08CE-8632-E44F-9425-DBC377FEDF1B}" srcOrd="1" destOrd="0" presId="urn:microsoft.com/office/officeart/2005/8/layout/venn1"/>
    <dgm:cxn modelId="{8780FDF4-9783-3048-BC06-C26CCC519538}" type="presParOf" srcId="{76350A14-615B-EC42-94F1-D5E6B1766E34}" destId="{E7A9CB26-3313-604E-AD63-4F69C0124BF0}" srcOrd="0" destOrd="0" presId="urn:microsoft.com/office/officeart/2005/8/layout/venn1"/>
    <dgm:cxn modelId="{AEC5871C-C037-9E4A-BA37-976697D7AB40}" type="presParOf" srcId="{76350A14-615B-EC42-94F1-D5E6B1766E34}" destId="{76C69911-0AB0-254E-8139-AD3FFA712B54}" srcOrd="1" destOrd="0" presId="urn:microsoft.com/office/officeart/2005/8/layout/venn1"/>
    <dgm:cxn modelId="{CF96F6C7-ED3C-B647-BCDE-33B0D4EC6ED2}" type="presParOf" srcId="{76350A14-615B-EC42-94F1-D5E6B1766E34}" destId="{C22234EA-D4B7-A342-8D06-85B01FDDE2AD}" srcOrd="2" destOrd="0" presId="urn:microsoft.com/office/officeart/2005/8/layout/venn1"/>
    <dgm:cxn modelId="{59C3BAD2-382A-7F45-A80E-43022BCB1D20}" type="presParOf" srcId="{76350A14-615B-EC42-94F1-D5E6B1766E34}" destId="{05929C9F-A41A-DD48-88C0-EE0CF033FCB2}" srcOrd="3" destOrd="0" presId="urn:microsoft.com/office/officeart/2005/8/layout/venn1"/>
    <dgm:cxn modelId="{54EA14A7-0A09-684F-80D0-4C17630B1A1B}" type="presParOf" srcId="{76350A14-615B-EC42-94F1-D5E6B1766E34}" destId="{ECF9035C-A7A7-F24E-BF8A-036532FF1D2D}" srcOrd="4" destOrd="0" presId="urn:microsoft.com/office/officeart/2005/8/layout/venn1"/>
    <dgm:cxn modelId="{1C38DE9C-6AC3-0949-A7C1-65CB7763686D}" type="presParOf" srcId="{76350A14-615B-EC42-94F1-D5E6B1766E34}" destId="{58DF08CE-8632-E44F-9425-DBC377FEDF1B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18D9E-BDDE-7742-A918-3092503282D9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F3410DB3-7B83-EE41-BCFD-296837D97BF5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Truth</a:t>
          </a:r>
          <a:endParaRPr lang="en-US" b="1" dirty="0">
            <a:latin typeface="Helvetica"/>
            <a:cs typeface="Helvetica"/>
          </a:endParaRPr>
        </a:p>
      </dgm:t>
    </dgm:pt>
    <dgm:pt modelId="{CD08C18E-DA0D-D34B-BCAD-C06F0FE5347D}" type="parTrans" cxnId="{C11AA9D8-CA23-FA47-9D51-C201F83401BC}">
      <dgm:prSet/>
      <dgm:spPr/>
      <dgm:t>
        <a:bodyPr/>
        <a:lstStyle/>
        <a:p>
          <a:endParaRPr lang="en-US"/>
        </a:p>
      </dgm:t>
    </dgm:pt>
    <dgm:pt modelId="{56012477-EEFB-534F-9049-D552AB2DA5F5}" type="sibTrans" cxnId="{C11AA9D8-CA23-FA47-9D51-C201F83401BC}">
      <dgm:prSet/>
      <dgm:spPr/>
      <dgm:t>
        <a:bodyPr/>
        <a:lstStyle/>
        <a:p>
          <a:endParaRPr lang="en-US"/>
        </a:p>
      </dgm:t>
    </dgm:pt>
    <dgm:pt modelId="{504ABB36-DB6A-744D-8BFC-3BFF659DBA57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Posture</a:t>
          </a:r>
          <a:endParaRPr lang="en-US" b="1" dirty="0">
            <a:latin typeface="Helvetica"/>
            <a:cs typeface="Helvetica"/>
          </a:endParaRPr>
        </a:p>
      </dgm:t>
    </dgm:pt>
    <dgm:pt modelId="{A3DFA36A-6069-C947-A337-63D41D6202DC}" type="parTrans" cxnId="{9C2DE110-116A-8A49-91AD-D4ECD93290B0}">
      <dgm:prSet/>
      <dgm:spPr/>
      <dgm:t>
        <a:bodyPr/>
        <a:lstStyle/>
        <a:p>
          <a:endParaRPr lang="en-US"/>
        </a:p>
      </dgm:t>
    </dgm:pt>
    <dgm:pt modelId="{E0BA0512-B94D-E84D-8B76-6068CC1F4097}" type="sibTrans" cxnId="{9C2DE110-116A-8A49-91AD-D4ECD93290B0}">
      <dgm:prSet/>
      <dgm:spPr/>
      <dgm:t>
        <a:bodyPr/>
        <a:lstStyle/>
        <a:p>
          <a:endParaRPr lang="en-US"/>
        </a:p>
      </dgm:t>
    </dgm:pt>
    <dgm:pt modelId="{30471B67-3574-294D-BB04-23F984F65EDB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Leaders</a:t>
          </a:r>
          <a:endParaRPr lang="en-US" b="1" dirty="0">
            <a:latin typeface="Helvetica"/>
            <a:cs typeface="Helvetica"/>
          </a:endParaRPr>
        </a:p>
      </dgm:t>
    </dgm:pt>
    <dgm:pt modelId="{78F79E20-33A5-B041-B437-7DA574664843}" type="parTrans" cxnId="{55F81FA7-CF5C-1C46-9916-E8E523131E8D}">
      <dgm:prSet/>
      <dgm:spPr/>
      <dgm:t>
        <a:bodyPr/>
        <a:lstStyle/>
        <a:p>
          <a:endParaRPr lang="en-US"/>
        </a:p>
      </dgm:t>
    </dgm:pt>
    <dgm:pt modelId="{316B5104-0B31-0243-B8A0-D1FFD362DE84}" type="sibTrans" cxnId="{55F81FA7-CF5C-1C46-9916-E8E523131E8D}">
      <dgm:prSet/>
      <dgm:spPr/>
      <dgm:t>
        <a:bodyPr/>
        <a:lstStyle/>
        <a:p>
          <a:endParaRPr lang="en-US"/>
        </a:p>
      </dgm:t>
    </dgm:pt>
    <dgm:pt modelId="{76350A14-615B-EC42-94F1-D5E6B1766E34}" type="pres">
      <dgm:prSet presAssocID="{8A418D9E-BDDE-7742-A918-3092503282D9}" presName="compositeShape" presStyleCnt="0">
        <dgm:presLayoutVars>
          <dgm:chMax val="7"/>
          <dgm:dir/>
          <dgm:resizeHandles val="exact"/>
        </dgm:presLayoutVars>
      </dgm:prSet>
      <dgm:spPr/>
    </dgm:pt>
    <dgm:pt modelId="{E7A9CB26-3313-604E-AD63-4F69C0124BF0}" type="pres">
      <dgm:prSet presAssocID="{F3410DB3-7B83-EE41-BCFD-296837D97BF5}" presName="circ1" presStyleLbl="vennNode1" presStyleIdx="0" presStyleCnt="3" custLinFactNeighborX="0" custLinFactNeighborY="-18750"/>
      <dgm:spPr/>
      <dgm:t>
        <a:bodyPr/>
        <a:lstStyle/>
        <a:p>
          <a:endParaRPr lang="en-US"/>
        </a:p>
      </dgm:t>
    </dgm:pt>
    <dgm:pt modelId="{76C69911-0AB0-254E-8139-AD3FFA712B54}" type="pres">
      <dgm:prSet presAssocID="{F3410DB3-7B83-EE41-BCFD-296837D97B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234EA-D4B7-A342-8D06-85B01FDDE2AD}" type="pres">
      <dgm:prSet presAssocID="{504ABB36-DB6A-744D-8BFC-3BFF659DBA57}" presName="circ2" presStyleLbl="vennNode1" presStyleIdx="1" presStyleCnt="3"/>
      <dgm:spPr/>
      <dgm:t>
        <a:bodyPr/>
        <a:lstStyle/>
        <a:p>
          <a:endParaRPr lang="en-US"/>
        </a:p>
      </dgm:t>
    </dgm:pt>
    <dgm:pt modelId="{05929C9F-A41A-DD48-88C0-EE0CF033FCB2}" type="pres">
      <dgm:prSet presAssocID="{504ABB36-DB6A-744D-8BFC-3BFF659DBA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9035C-A7A7-F24E-BF8A-036532FF1D2D}" type="pres">
      <dgm:prSet presAssocID="{30471B67-3574-294D-BB04-23F984F65EDB}" presName="circ3" presStyleLbl="vennNode1" presStyleIdx="2" presStyleCnt="3"/>
      <dgm:spPr/>
      <dgm:t>
        <a:bodyPr/>
        <a:lstStyle/>
        <a:p>
          <a:endParaRPr lang="en-US"/>
        </a:p>
      </dgm:t>
    </dgm:pt>
    <dgm:pt modelId="{58DF08CE-8632-E44F-9425-DBC377FEDF1B}" type="pres">
      <dgm:prSet presAssocID="{30471B67-3574-294D-BB04-23F984F65E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0B2955-F0C4-4D45-9225-E2AFA1269439}" type="presOf" srcId="{504ABB36-DB6A-744D-8BFC-3BFF659DBA57}" destId="{05929C9F-A41A-DD48-88C0-EE0CF033FCB2}" srcOrd="1" destOrd="0" presId="urn:microsoft.com/office/officeart/2005/8/layout/venn1"/>
    <dgm:cxn modelId="{55F81FA7-CF5C-1C46-9916-E8E523131E8D}" srcId="{8A418D9E-BDDE-7742-A918-3092503282D9}" destId="{30471B67-3574-294D-BB04-23F984F65EDB}" srcOrd="2" destOrd="0" parTransId="{78F79E20-33A5-B041-B437-7DA574664843}" sibTransId="{316B5104-0B31-0243-B8A0-D1FFD362DE84}"/>
    <dgm:cxn modelId="{C11AA9D8-CA23-FA47-9D51-C201F83401BC}" srcId="{8A418D9E-BDDE-7742-A918-3092503282D9}" destId="{F3410DB3-7B83-EE41-BCFD-296837D97BF5}" srcOrd="0" destOrd="0" parTransId="{CD08C18E-DA0D-D34B-BCAD-C06F0FE5347D}" sibTransId="{56012477-EEFB-534F-9049-D552AB2DA5F5}"/>
    <dgm:cxn modelId="{52D3D77E-6817-7748-A202-ED48E1A9DBDD}" type="presOf" srcId="{8A418D9E-BDDE-7742-A918-3092503282D9}" destId="{76350A14-615B-EC42-94F1-D5E6B1766E34}" srcOrd="0" destOrd="0" presId="urn:microsoft.com/office/officeart/2005/8/layout/venn1"/>
    <dgm:cxn modelId="{FBF66352-95C1-F442-B386-2F6C81987321}" type="presOf" srcId="{F3410DB3-7B83-EE41-BCFD-296837D97BF5}" destId="{E7A9CB26-3313-604E-AD63-4F69C0124BF0}" srcOrd="0" destOrd="0" presId="urn:microsoft.com/office/officeart/2005/8/layout/venn1"/>
    <dgm:cxn modelId="{08A1593D-2F61-B84C-890B-D049AB31482A}" type="presOf" srcId="{504ABB36-DB6A-744D-8BFC-3BFF659DBA57}" destId="{C22234EA-D4B7-A342-8D06-85B01FDDE2AD}" srcOrd="0" destOrd="0" presId="urn:microsoft.com/office/officeart/2005/8/layout/venn1"/>
    <dgm:cxn modelId="{E401C209-BACE-A64F-97B4-81FDFFFD729C}" type="presOf" srcId="{30471B67-3574-294D-BB04-23F984F65EDB}" destId="{58DF08CE-8632-E44F-9425-DBC377FEDF1B}" srcOrd="1" destOrd="0" presId="urn:microsoft.com/office/officeart/2005/8/layout/venn1"/>
    <dgm:cxn modelId="{9C2DE110-116A-8A49-91AD-D4ECD93290B0}" srcId="{8A418D9E-BDDE-7742-A918-3092503282D9}" destId="{504ABB36-DB6A-744D-8BFC-3BFF659DBA57}" srcOrd="1" destOrd="0" parTransId="{A3DFA36A-6069-C947-A337-63D41D6202DC}" sibTransId="{E0BA0512-B94D-E84D-8B76-6068CC1F4097}"/>
    <dgm:cxn modelId="{CD77F60B-1C10-7A4B-9A0D-AA19ACCCA74A}" type="presOf" srcId="{30471B67-3574-294D-BB04-23F984F65EDB}" destId="{ECF9035C-A7A7-F24E-BF8A-036532FF1D2D}" srcOrd="0" destOrd="0" presId="urn:microsoft.com/office/officeart/2005/8/layout/venn1"/>
    <dgm:cxn modelId="{9D1DCE1F-A19D-A84E-B246-AFF5A1DF58B4}" type="presOf" srcId="{F3410DB3-7B83-EE41-BCFD-296837D97BF5}" destId="{76C69911-0AB0-254E-8139-AD3FFA712B54}" srcOrd="1" destOrd="0" presId="urn:microsoft.com/office/officeart/2005/8/layout/venn1"/>
    <dgm:cxn modelId="{D55C631D-9ABB-764D-AF66-53ED1A91B759}" type="presParOf" srcId="{76350A14-615B-EC42-94F1-D5E6B1766E34}" destId="{E7A9CB26-3313-604E-AD63-4F69C0124BF0}" srcOrd="0" destOrd="0" presId="urn:microsoft.com/office/officeart/2005/8/layout/venn1"/>
    <dgm:cxn modelId="{010D4789-265E-DD41-BBBF-BCA540BEB616}" type="presParOf" srcId="{76350A14-615B-EC42-94F1-D5E6B1766E34}" destId="{76C69911-0AB0-254E-8139-AD3FFA712B54}" srcOrd="1" destOrd="0" presId="urn:microsoft.com/office/officeart/2005/8/layout/venn1"/>
    <dgm:cxn modelId="{E573622A-DB6C-CE48-B35C-084880A3B236}" type="presParOf" srcId="{76350A14-615B-EC42-94F1-D5E6B1766E34}" destId="{C22234EA-D4B7-A342-8D06-85B01FDDE2AD}" srcOrd="2" destOrd="0" presId="urn:microsoft.com/office/officeart/2005/8/layout/venn1"/>
    <dgm:cxn modelId="{26D49312-7FCE-7B49-B362-11B4BEEFA917}" type="presParOf" srcId="{76350A14-615B-EC42-94F1-D5E6B1766E34}" destId="{05929C9F-A41A-DD48-88C0-EE0CF033FCB2}" srcOrd="3" destOrd="0" presId="urn:microsoft.com/office/officeart/2005/8/layout/venn1"/>
    <dgm:cxn modelId="{3F0BF153-BB23-8848-8394-98F976B8F4D5}" type="presParOf" srcId="{76350A14-615B-EC42-94F1-D5E6B1766E34}" destId="{ECF9035C-A7A7-F24E-BF8A-036532FF1D2D}" srcOrd="4" destOrd="0" presId="urn:microsoft.com/office/officeart/2005/8/layout/venn1"/>
    <dgm:cxn modelId="{18F71C9F-1D82-F34A-B90C-0800A7A64A56}" type="presParOf" srcId="{76350A14-615B-EC42-94F1-D5E6B1766E34}" destId="{58DF08CE-8632-E44F-9425-DBC377FEDF1B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18D9E-BDDE-7742-A918-3092503282D9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F3410DB3-7B83-EE41-BCFD-296837D97BF5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Truth</a:t>
          </a:r>
          <a:endParaRPr lang="en-US" b="1" dirty="0">
            <a:latin typeface="Helvetica"/>
            <a:cs typeface="Helvetica"/>
          </a:endParaRPr>
        </a:p>
      </dgm:t>
    </dgm:pt>
    <dgm:pt modelId="{CD08C18E-DA0D-D34B-BCAD-C06F0FE5347D}" type="parTrans" cxnId="{C11AA9D8-CA23-FA47-9D51-C201F83401BC}">
      <dgm:prSet/>
      <dgm:spPr/>
      <dgm:t>
        <a:bodyPr/>
        <a:lstStyle/>
        <a:p>
          <a:endParaRPr lang="en-US"/>
        </a:p>
      </dgm:t>
    </dgm:pt>
    <dgm:pt modelId="{56012477-EEFB-534F-9049-D552AB2DA5F5}" type="sibTrans" cxnId="{C11AA9D8-CA23-FA47-9D51-C201F83401BC}">
      <dgm:prSet/>
      <dgm:spPr/>
      <dgm:t>
        <a:bodyPr/>
        <a:lstStyle/>
        <a:p>
          <a:endParaRPr lang="en-US"/>
        </a:p>
      </dgm:t>
    </dgm:pt>
    <dgm:pt modelId="{504ABB36-DB6A-744D-8BFC-3BFF659DBA57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Posture</a:t>
          </a:r>
          <a:endParaRPr lang="en-US" b="1" dirty="0">
            <a:latin typeface="Helvetica"/>
            <a:cs typeface="Helvetica"/>
          </a:endParaRPr>
        </a:p>
      </dgm:t>
    </dgm:pt>
    <dgm:pt modelId="{A3DFA36A-6069-C947-A337-63D41D6202DC}" type="parTrans" cxnId="{9C2DE110-116A-8A49-91AD-D4ECD93290B0}">
      <dgm:prSet/>
      <dgm:spPr/>
      <dgm:t>
        <a:bodyPr/>
        <a:lstStyle/>
        <a:p>
          <a:endParaRPr lang="en-US"/>
        </a:p>
      </dgm:t>
    </dgm:pt>
    <dgm:pt modelId="{E0BA0512-B94D-E84D-8B76-6068CC1F4097}" type="sibTrans" cxnId="{9C2DE110-116A-8A49-91AD-D4ECD93290B0}">
      <dgm:prSet/>
      <dgm:spPr/>
      <dgm:t>
        <a:bodyPr/>
        <a:lstStyle/>
        <a:p>
          <a:endParaRPr lang="en-US"/>
        </a:p>
      </dgm:t>
    </dgm:pt>
    <dgm:pt modelId="{30471B67-3574-294D-BB04-23F984F65EDB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Leaders</a:t>
          </a:r>
          <a:endParaRPr lang="en-US" b="1" dirty="0">
            <a:latin typeface="Helvetica"/>
            <a:cs typeface="Helvetica"/>
          </a:endParaRPr>
        </a:p>
      </dgm:t>
    </dgm:pt>
    <dgm:pt modelId="{78F79E20-33A5-B041-B437-7DA574664843}" type="parTrans" cxnId="{55F81FA7-CF5C-1C46-9916-E8E523131E8D}">
      <dgm:prSet/>
      <dgm:spPr/>
      <dgm:t>
        <a:bodyPr/>
        <a:lstStyle/>
        <a:p>
          <a:endParaRPr lang="en-US"/>
        </a:p>
      </dgm:t>
    </dgm:pt>
    <dgm:pt modelId="{316B5104-0B31-0243-B8A0-D1FFD362DE84}" type="sibTrans" cxnId="{55F81FA7-CF5C-1C46-9916-E8E523131E8D}">
      <dgm:prSet/>
      <dgm:spPr/>
      <dgm:t>
        <a:bodyPr/>
        <a:lstStyle/>
        <a:p>
          <a:endParaRPr lang="en-US"/>
        </a:p>
      </dgm:t>
    </dgm:pt>
    <dgm:pt modelId="{76350A14-615B-EC42-94F1-D5E6B1766E34}" type="pres">
      <dgm:prSet presAssocID="{8A418D9E-BDDE-7742-A918-3092503282D9}" presName="compositeShape" presStyleCnt="0">
        <dgm:presLayoutVars>
          <dgm:chMax val="7"/>
          <dgm:dir/>
          <dgm:resizeHandles val="exact"/>
        </dgm:presLayoutVars>
      </dgm:prSet>
      <dgm:spPr/>
    </dgm:pt>
    <dgm:pt modelId="{E7A9CB26-3313-604E-AD63-4F69C0124BF0}" type="pres">
      <dgm:prSet presAssocID="{F3410DB3-7B83-EE41-BCFD-296837D97BF5}" presName="circ1" presStyleLbl="vennNode1" presStyleIdx="0" presStyleCnt="3" custLinFactNeighborX="0" custLinFactNeighborY="-18750"/>
      <dgm:spPr/>
      <dgm:t>
        <a:bodyPr/>
        <a:lstStyle/>
        <a:p>
          <a:endParaRPr lang="en-US"/>
        </a:p>
      </dgm:t>
    </dgm:pt>
    <dgm:pt modelId="{76C69911-0AB0-254E-8139-AD3FFA712B54}" type="pres">
      <dgm:prSet presAssocID="{F3410DB3-7B83-EE41-BCFD-296837D97B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234EA-D4B7-A342-8D06-85B01FDDE2AD}" type="pres">
      <dgm:prSet presAssocID="{504ABB36-DB6A-744D-8BFC-3BFF659DBA57}" presName="circ2" presStyleLbl="vennNode1" presStyleIdx="1" presStyleCnt="3"/>
      <dgm:spPr/>
      <dgm:t>
        <a:bodyPr/>
        <a:lstStyle/>
        <a:p>
          <a:endParaRPr lang="en-US"/>
        </a:p>
      </dgm:t>
    </dgm:pt>
    <dgm:pt modelId="{05929C9F-A41A-DD48-88C0-EE0CF033FCB2}" type="pres">
      <dgm:prSet presAssocID="{504ABB36-DB6A-744D-8BFC-3BFF659DBA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9035C-A7A7-F24E-BF8A-036532FF1D2D}" type="pres">
      <dgm:prSet presAssocID="{30471B67-3574-294D-BB04-23F984F65EDB}" presName="circ3" presStyleLbl="vennNode1" presStyleIdx="2" presStyleCnt="3"/>
      <dgm:spPr/>
      <dgm:t>
        <a:bodyPr/>
        <a:lstStyle/>
        <a:p>
          <a:endParaRPr lang="en-US"/>
        </a:p>
      </dgm:t>
    </dgm:pt>
    <dgm:pt modelId="{58DF08CE-8632-E44F-9425-DBC377FEDF1B}" type="pres">
      <dgm:prSet presAssocID="{30471B67-3574-294D-BB04-23F984F65E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7AD81-D7F4-5E4D-B4DD-79B7C65FFD64}" type="presOf" srcId="{504ABB36-DB6A-744D-8BFC-3BFF659DBA57}" destId="{05929C9F-A41A-DD48-88C0-EE0CF033FCB2}" srcOrd="1" destOrd="0" presId="urn:microsoft.com/office/officeart/2005/8/layout/venn1"/>
    <dgm:cxn modelId="{55F81FA7-CF5C-1C46-9916-E8E523131E8D}" srcId="{8A418D9E-BDDE-7742-A918-3092503282D9}" destId="{30471B67-3574-294D-BB04-23F984F65EDB}" srcOrd="2" destOrd="0" parTransId="{78F79E20-33A5-B041-B437-7DA574664843}" sibTransId="{316B5104-0B31-0243-B8A0-D1FFD362DE84}"/>
    <dgm:cxn modelId="{C11AA9D8-CA23-FA47-9D51-C201F83401BC}" srcId="{8A418D9E-BDDE-7742-A918-3092503282D9}" destId="{F3410DB3-7B83-EE41-BCFD-296837D97BF5}" srcOrd="0" destOrd="0" parTransId="{CD08C18E-DA0D-D34B-BCAD-C06F0FE5347D}" sibTransId="{56012477-EEFB-534F-9049-D552AB2DA5F5}"/>
    <dgm:cxn modelId="{68C628F0-7458-5741-A0CD-09FAAF1306CE}" type="presOf" srcId="{F3410DB3-7B83-EE41-BCFD-296837D97BF5}" destId="{E7A9CB26-3313-604E-AD63-4F69C0124BF0}" srcOrd="0" destOrd="0" presId="urn:microsoft.com/office/officeart/2005/8/layout/venn1"/>
    <dgm:cxn modelId="{08D23249-BAB8-D343-9135-4F30B6AA608D}" type="presOf" srcId="{8A418D9E-BDDE-7742-A918-3092503282D9}" destId="{76350A14-615B-EC42-94F1-D5E6B1766E34}" srcOrd="0" destOrd="0" presId="urn:microsoft.com/office/officeart/2005/8/layout/venn1"/>
    <dgm:cxn modelId="{340D4F49-4125-5A45-83D2-B6E92CB52565}" type="presOf" srcId="{F3410DB3-7B83-EE41-BCFD-296837D97BF5}" destId="{76C69911-0AB0-254E-8139-AD3FFA712B54}" srcOrd="1" destOrd="0" presId="urn:microsoft.com/office/officeart/2005/8/layout/venn1"/>
    <dgm:cxn modelId="{E8518B38-7172-5049-A5B6-418D41BA4EDD}" type="presOf" srcId="{30471B67-3574-294D-BB04-23F984F65EDB}" destId="{ECF9035C-A7A7-F24E-BF8A-036532FF1D2D}" srcOrd="0" destOrd="0" presId="urn:microsoft.com/office/officeart/2005/8/layout/venn1"/>
    <dgm:cxn modelId="{9C2DE110-116A-8A49-91AD-D4ECD93290B0}" srcId="{8A418D9E-BDDE-7742-A918-3092503282D9}" destId="{504ABB36-DB6A-744D-8BFC-3BFF659DBA57}" srcOrd="1" destOrd="0" parTransId="{A3DFA36A-6069-C947-A337-63D41D6202DC}" sibTransId="{E0BA0512-B94D-E84D-8B76-6068CC1F4097}"/>
    <dgm:cxn modelId="{34FDCB62-7D87-3645-8512-ED2A140ED47A}" type="presOf" srcId="{30471B67-3574-294D-BB04-23F984F65EDB}" destId="{58DF08CE-8632-E44F-9425-DBC377FEDF1B}" srcOrd="1" destOrd="0" presId="urn:microsoft.com/office/officeart/2005/8/layout/venn1"/>
    <dgm:cxn modelId="{6EB297AC-25DB-7648-A0CB-8E31C4B7B1A8}" type="presOf" srcId="{504ABB36-DB6A-744D-8BFC-3BFF659DBA57}" destId="{C22234EA-D4B7-A342-8D06-85B01FDDE2AD}" srcOrd="0" destOrd="0" presId="urn:microsoft.com/office/officeart/2005/8/layout/venn1"/>
    <dgm:cxn modelId="{F7C5CFE2-3AB6-2545-BD62-E7696B5AF432}" type="presParOf" srcId="{76350A14-615B-EC42-94F1-D5E6B1766E34}" destId="{E7A9CB26-3313-604E-AD63-4F69C0124BF0}" srcOrd="0" destOrd="0" presId="urn:microsoft.com/office/officeart/2005/8/layout/venn1"/>
    <dgm:cxn modelId="{10F5F02D-E743-0947-B94E-66A024A171B1}" type="presParOf" srcId="{76350A14-615B-EC42-94F1-D5E6B1766E34}" destId="{76C69911-0AB0-254E-8139-AD3FFA712B54}" srcOrd="1" destOrd="0" presId="urn:microsoft.com/office/officeart/2005/8/layout/venn1"/>
    <dgm:cxn modelId="{9FAC35A7-85AE-1C4D-AC28-F46F6FE44929}" type="presParOf" srcId="{76350A14-615B-EC42-94F1-D5E6B1766E34}" destId="{C22234EA-D4B7-A342-8D06-85B01FDDE2AD}" srcOrd="2" destOrd="0" presId="urn:microsoft.com/office/officeart/2005/8/layout/venn1"/>
    <dgm:cxn modelId="{46A13770-E7D9-AB46-B7E6-49E9F14923EE}" type="presParOf" srcId="{76350A14-615B-EC42-94F1-D5E6B1766E34}" destId="{05929C9F-A41A-DD48-88C0-EE0CF033FCB2}" srcOrd="3" destOrd="0" presId="urn:microsoft.com/office/officeart/2005/8/layout/venn1"/>
    <dgm:cxn modelId="{6486273B-B96A-0A45-BB19-4D98749D8D2B}" type="presParOf" srcId="{76350A14-615B-EC42-94F1-D5E6B1766E34}" destId="{ECF9035C-A7A7-F24E-BF8A-036532FF1D2D}" srcOrd="4" destOrd="0" presId="urn:microsoft.com/office/officeart/2005/8/layout/venn1"/>
    <dgm:cxn modelId="{1A1FCC47-F7B3-954D-9B92-A72EF5515068}" type="presParOf" srcId="{76350A14-615B-EC42-94F1-D5E6B1766E34}" destId="{58DF08CE-8632-E44F-9425-DBC377FEDF1B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418D9E-BDDE-7742-A918-3092503282D9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F3410DB3-7B83-EE41-BCFD-296837D97BF5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Truth</a:t>
          </a:r>
          <a:endParaRPr lang="en-US" b="1" dirty="0">
            <a:latin typeface="Helvetica"/>
            <a:cs typeface="Helvetica"/>
          </a:endParaRPr>
        </a:p>
      </dgm:t>
    </dgm:pt>
    <dgm:pt modelId="{CD08C18E-DA0D-D34B-BCAD-C06F0FE5347D}" type="parTrans" cxnId="{C11AA9D8-CA23-FA47-9D51-C201F83401BC}">
      <dgm:prSet/>
      <dgm:spPr/>
      <dgm:t>
        <a:bodyPr/>
        <a:lstStyle/>
        <a:p>
          <a:endParaRPr lang="en-US"/>
        </a:p>
      </dgm:t>
    </dgm:pt>
    <dgm:pt modelId="{56012477-EEFB-534F-9049-D552AB2DA5F5}" type="sibTrans" cxnId="{C11AA9D8-CA23-FA47-9D51-C201F83401BC}">
      <dgm:prSet/>
      <dgm:spPr/>
      <dgm:t>
        <a:bodyPr/>
        <a:lstStyle/>
        <a:p>
          <a:endParaRPr lang="en-US"/>
        </a:p>
      </dgm:t>
    </dgm:pt>
    <dgm:pt modelId="{504ABB36-DB6A-744D-8BFC-3BFF659DBA57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Posture</a:t>
          </a:r>
          <a:endParaRPr lang="en-US" b="1" dirty="0">
            <a:latin typeface="Helvetica"/>
            <a:cs typeface="Helvetica"/>
          </a:endParaRPr>
        </a:p>
      </dgm:t>
    </dgm:pt>
    <dgm:pt modelId="{A3DFA36A-6069-C947-A337-63D41D6202DC}" type="parTrans" cxnId="{9C2DE110-116A-8A49-91AD-D4ECD93290B0}">
      <dgm:prSet/>
      <dgm:spPr/>
      <dgm:t>
        <a:bodyPr/>
        <a:lstStyle/>
        <a:p>
          <a:endParaRPr lang="en-US"/>
        </a:p>
      </dgm:t>
    </dgm:pt>
    <dgm:pt modelId="{E0BA0512-B94D-E84D-8B76-6068CC1F4097}" type="sibTrans" cxnId="{9C2DE110-116A-8A49-91AD-D4ECD93290B0}">
      <dgm:prSet/>
      <dgm:spPr/>
      <dgm:t>
        <a:bodyPr/>
        <a:lstStyle/>
        <a:p>
          <a:endParaRPr lang="en-US"/>
        </a:p>
      </dgm:t>
    </dgm:pt>
    <dgm:pt modelId="{30471B67-3574-294D-BB04-23F984F65EDB}">
      <dgm:prSet phldrT="[Text]"/>
      <dgm:spPr/>
      <dgm:t>
        <a:bodyPr/>
        <a:lstStyle/>
        <a:p>
          <a:r>
            <a:rPr lang="en-US" b="1" dirty="0" smtClean="0">
              <a:latin typeface="Helvetica"/>
              <a:cs typeface="Helvetica"/>
            </a:rPr>
            <a:t>Leaders</a:t>
          </a:r>
          <a:endParaRPr lang="en-US" b="1" dirty="0">
            <a:latin typeface="Helvetica"/>
            <a:cs typeface="Helvetica"/>
          </a:endParaRPr>
        </a:p>
      </dgm:t>
    </dgm:pt>
    <dgm:pt modelId="{78F79E20-33A5-B041-B437-7DA574664843}" type="parTrans" cxnId="{55F81FA7-CF5C-1C46-9916-E8E523131E8D}">
      <dgm:prSet/>
      <dgm:spPr/>
      <dgm:t>
        <a:bodyPr/>
        <a:lstStyle/>
        <a:p>
          <a:endParaRPr lang="en-US"/>
        </a:p>
      </dgm:t>
    </dgm:pt>
    <dgm:pt modelId="{316B5104-0B31-0243-B8A0-D1FFD362DE84}" type="sibTrans" cxnId="{55F81FA7-CF5C-1C46-9916-E8E523131E8D}">
      <dgm:prSet/>
      <dgm:spPr/>
      <dgm:t>
        <a:bodyPr/>
        <a:lstStyle/>
        <a:p>
          <a:endParaRPr lang="en-US"/>
        </a:p>
      </dgm:t>
    </dgm:pt>
    <dgm:pt modelId="{76350A14-615B-EC42-94F1-D5E6B1766E34}" type="pres">
      <dgm:prSet presAssocID="{8A418D9E-BDDE-7742-A918-3092503282D9}" presName="compositeShape" presStyleCnt="0">
        <dgm:presLayoutVars>
          <dgm:chMax val="7"/>
          <dgm:dir/>
          <dgm:resizeHandles val="exact"/>
        </dgm:presLayoutVars>
      </dgm:prSet>
      <dgm:spPr/>
    </dgm:pt>
    <dgm:pt modelId="{E7A9CB26-3313-604E-AD63-4F69C0124BF0}" type="pres">
      <dgm:prSet presAssocID="{F3410DB3-7B83-EE41-BCFD-296837D97BF5}" presName="circ1" presStyleLbl="vennNode1" presStyleIdx="0" presStyleCnt="3" custLinFactNeighborX="0" custLinFactNeighborY="-18750"/>
      <dgm:spPr/>
      <dgm:t>
        <a:bodyPr/>
        <a:lstStyle/>
        <a:p>
          <a:endParaRPr lang="en-US"/>
        </a:p>
      </dgm:t>
    </dgm:pt>
    <dgm:pt modelId="{76C69911-0AB0-254E-8139-AD3FFA712B54}" type="pres">
      <dgm:prSet presAssocID="{F3410DB3-7B83-EE41-BCFD-296837D97B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234EA-D4B7-A342-8D06-85B01FDDE2AD}" type="pres">
      <dgm:prSet presAssocID="{504ABB36-DB6A-744D-8BFC-3BFF659DBA57}" presName="circ2" presStyleLbl="vennNode1" presStyleIdx="1" presStyleCnt="3"/>
      <dgm:spPr/>
      <dgm:t>
        <a:bodyPr/>
        <a:lstStyle/>
        <a:p>
          <a:endParaRPr lang="en-US"/>
        </a:p>
      </dgm:t>
    </dgm:pt>
    <dgm:pt modelId="{05929C9F-A41A-DD48-88C0-EE0CF033FCB2}" type="pres">
      <dgm:prSet presAssocID="{504ABB36-DB6A-744D-8BFC-3BFF659DBA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9035C-A7A7-F24E-BF8A-036532FF1D2D}" type="pres">
      <dgm:prSet presAssocID="{30471B67-3574-294D-BB04-23F984F65EDB}" presName="circ3" presStyleLbl="vennNode1" presStyleIdx="2" presStyleCnt="3"/>
      <dgm:spPr/>
      <dgm:t>
        <a:bodyPr/>
        <a:lstStyle/>
        <a:p>
          <a:endParaRPr lang="en-US"/>
        </a:p>
      </dgm:t>
    </dgm:pt>
    <dgm:pt modelId="{58DF08CE-8632-E44F-9425-DBC377FEDF1B}" type="pres">
      <dgm:prSet presAssocID="{30471B67-3574-294D-BB04-23F984F65E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94FE6-9FC6-2742-AC56-629C6B44A1DD}" type="presOf" srcId="{504ABB36-DB6A-744D-8BFC-3BFF659DBA57}" destId="{C22234EA-D4B7-A342-8D06-85B01FDDE2AD}" srcOrd="0" destOrd="0" presId="urn:microsoft.com/office/officeart/2005/8/layout/venn1"/>
    <dgm:cxn modelId="{55F81FA7-CF5C-1C46-9916-E8E523131E8D}" srcId="{8A418D9E-BDDE-7742-A918-3092503282D9}" destId="{30471B67-3574-294D-BB04-23F984F65EDB}" srcOrd="2" destOrd="0" parTransId="{78F79E20-33A5-B041-B437-7DA574664843}" sibTransId="{316B5104-0B31-0243-B8A0-D1FFD362DE84}"/>
    <dgm:cxn modelId="{88152F32-2456-9F45-8D89-CC24CB252311}" type="presOf" srcId="{F3410DB3-7B83-EE41-BCFD-296837D97BF5}" destId="{76C69911-0AB0-254E-8139-AD3FFA712B54}" srcOrd="1" destOrd="0" presId="urn:microsoft.com/office/officeart/2005/8/layout/venn1"/>
    <dgm:cxn modelId="{C11AA9D8-CA23-FA47-9D51-C201F83401BC}" srcId="{8A418D9E-BDDE-7742-A918-3092503282D9}" destId="{F3410DB3-7B83-EE41-BCFD-296837D97BF5}" srcOrd="0" destOrd="0" parTransId="{CD08C18E-DA0D-D34B-BCAD-C06F0FE5347D}" sibTransId="{56012477-EEFB-534F-9049-D552AB2DA5F5}"/>
    <dgm:cxn modelId="{6AD85A68-3A29-EA4F-9946-75775EBE3CD5}" type="presOf" srcId="{30471B67-3574-294D-BB04-23F984F65EDB}" destId="{ECF9035C-A7A7-F24E-BF8A-036532FF1D2D}" srcOrd="0" destOrd="0" presId="urn:microsoft.com/office/officeart/2005/8/layout/venn1"/>
    <dgm:cxn modelId="{2B4475E7-663A-AE47-AAE1-BBB7191D7427}" type="presOf" srcId="{F3410DB3-7B83-EE41-BCFD-296837D97BF5}" destId="{E7A9CB26-3313-604E-AD63-4F69C0124BF0}" srcOrd="0" destOrd="0" presId="urn:microsoft.com/office/officeart/2005/8/layout/venn1"/>
    <dgm:cxn modelId="{01BD0FBF-E583-3D46-89C5-4B3E0679A3C5}" type="presOf" srcId="{30471B67-3574-294D-BB04-23F984F65EDB}" destId="{58DF08CE-8632-E44F-9425-DBC377FEDF1B}" srcOrd="1" destOrd="0" presId="urn:microsoft.com/office/officeart/2005/8/layout/venn1"/>
    <dgm:cxn modelId="{E170BA4E-0B0A-054A-AD78-8583051F9324}" type="presOf" srcId="{504ABB36-DB6A-744D-8BFC-3BFF659DBA57}" destId="{05929C9F-A41A-DD48-88C0-EE0CF033FCB2}" srcOrd="1" destOrd="0" presId="urn:microsoft.com/office/officeart/2005/8/layout/venn1"/>
    <dgm:cxn modelId="{9C2DE110-116A-8A49-91AD-D4ECD93290B0}" srcId="{8A418D9E-BDDE-7742-A918-3092503282D9}" destId="{504ABB36-DB6A-744D-8BFC-3BFF659DBA57}" srcOrd="1" destOrd="0" parTransId="{A3DFA36A-6069-C947-A337-63D41D6202DC}" sibTransId="{E0BA0512-B94D-E84D-8B76-6068CC1F4097}"/>
    <dgm:cxn modelId="{931E2EDB-0617-7849-9B66-EEC7987003C1}" type="presOf" srcId="{8A418D9E-BDDE-7742-A918-3092503282D9}" destId="{76350A14-615B-EC42-94F1-D5E6B1766E34}" srcOrd="0" destOrd="0" presId="urn:microsoft.com/office/officeart/2005/8/layout/venn1"/>
    <dgm:cxn modelId="{FE4E39B1-1BF7-484A-A34F-0B156D84506F}" type="presParOf" srcId="{76350A14-615B-EC42-94F1-D5E6B1766E34}" destId="{E7A9CB26-3313-604E-AD63-4F69C0124BF0}" srcOrd="0" destOrd="0" presId="urn:microsoft.com/office/officeart/2005/8/layout/venn1"/>
    <dgm:cxn modelId="{B911772A-E4F5-E047-88A3-4DD50277955B}" type="presParOf" srcId="{76350A14-615B-EC42-94F1-D5E6B1766E34}" destId="{76C69911-0AB0-254E-8139-AD3FFA712B54}" srcOrd="1" destOrd="0" presId="urn:microsoft.com/office/officeart/2005/8/layout/venn1"/>
    <dgm:cxn modelId="{905B3F5A-132E-FB46-9DCD-ABFD394B9671}" type="presParOf" srcId="{76350A14-615B-EC42-94F1-D5E6B1766E34}" destId="{C22234EA-D4B7-A342-8D06-85B01FDDE2AD}" srcOrd="2" destOrd="0" presId="urn:microsoft.com/office/officeart/2005/8/layout/venn1"/>
    <dgm:cxn modelId="{26BDAAE2-4816-4E44-B19A-6B70D6345D98}" type="presParOf" srcId="{76350A14-615B-EC42-94F1-D5E6B1766E34}" destId="{05929C9F-A41A-DD48-88C0-EE0CF033FCB2}" srcOrd="3" destOrd="0" presId="urn:microsoft.com/office/officeart/2005/8/layout/venn1"/>
    <dgm:cxn modelId="{704B9601-5BE2-924C-8C5A-E02F8455533D}" type="presParOf" srcId="{76350A14-615B-EC42-94F1-D5E6B1766E34}" destId="{ECF9035C-A7A7-F24E-BF8A-036532FF1D2D}" srcOrd="4" destOrd="0" presId="urn:microsoft.com/office/officeart/2005/8/layout/venn1"/>
    <dgm:cxn modelId="{068F4FA9-EAAD-B247-A8CA-044422DC8D00}" type="presParOf" srcId="{76350A14-615B-EC42-94F1-D5E6B1766E34}" destId="{58DF08CE-8632-E44F-9425-DBC377FEDF1B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A9CB26-3313-604E-AD63-4F69C0124BF0}">
      <dsp:nvSpPr>
        <dsp:cNvPr id="0" name=""/>
        <dsp:cNvSpPr/>
      </dsp:nvSpPr>
      <dsp:spPr>
        <a:xfrm>
          <a:off x="1285052" y="0"/>
          <a:ext cx="3187229" cy="318722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latin typeface="Helvetica"/>
              <a:cs typeface="Helvetica"/>
            </a:rPr>
            <a:t>Truth</a:t>
          </a:r>
          <a:endParaRPr lang="en-US" sz="3900" b="1" kern="1200" dirty="0">
            <a:latin typeface="Helvetica"/>
            <a:cs typeface="Helvetica"/>
          </a:endParaRPr>
        </a:p>
      </dsp:txBody>
      <dsp:txXfrm>
        <a:off x="1710016" y="557765"/>
        <a:ext cx="2337301" cy="1434253"/>
      </dsp:txXfrm>
    </dsp:sp>
    <dsp:sp modelId="{C22234EA-D4B7-A342-8D06-85B01FDDE2AD}">
      <dsp:nvSpPr>
        <dsp:cNvPr id="0" name=""/>
        <dsp:cNvSpPr/>
      </dsp:nvSpPr>
      <dsp:spPr>
        <a:xfrm>
          <a:off x="2435110" y="2058418"/>
          <a:ext cx="3187229" cy="318722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latin typeface="Helvetica"/>
              <a:cs typeface="Helvetica"/>
            </a:rPr>
            <a:t>Posture</a:t>
          </a:r>
          <a:endParaRPr lang="en-US" sz="3900" b="1" kern="1200" dirty="0">
            <a:latin typeface="Helvetica"/>
            <a:cs typeface="Helvetica"/>
          </a:endParaRPr>
        </a:p>
      </dsp:txBody>
      <dsp:txXfrm>
        <a:off x="3409871" y="2881786"/>
        <a:ext cx="1912337" cy="1752976"/>
      </dsp:txXfrm>
    </dsp:sp>
    <dsp:sp modelId="{ECF9035C-A7A7-F24E-BF8A-036532FF1D2D}">
      <dsp:nvSpPr>
        <dsp:cNvPr id="0" name=""/>
        <dsp:cNvSpPr/>
      </dsp:nvSpPr>
      <dsp:spPr>
        <a:xfrm>
          <a:off x="134993" y="2058418"/>
          <a:ext cx="3187229" cy="318722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latin typeface="Helvetica"/>
              <a:cs typeface="Helvetica"/>
            </a:rPr>
            <a:t>Leaders</a:t>
          </a:r>
          <a:endParaRPr lang="en-US" sz="3900" b="1" kern="1200" dirty="0">
            <a:latin typeface="Helvetica"/>
            <a:cs typeface="Helvetica"/>
          </a:endParaRPr>
        </a:p>
      </dsp:txBody>
      <dsp:txXfrm>
        <a:off x="435124" y="2881786"/>
        <a:ext cx="1912337" cy="17529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A9CB26-3313-604E-AD63-4F69C0124BF0}">
      <dsp:nvSpPr>
        <dsp:cNvPr id="0" name=""/>
        <dsp:cNvSpPr/>
      </dsp:nvSpPr>
      <dsp:spPr>
        <a:xfrm>
          <a:off x="1286856" y="0"/>
          <a:ext cx="2976657" cy="2976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Helvetica"/>
              <a:cs typeface="Helvetica"/>
            </a:rPr>
            <a:t>Truth</a:t>
          </a:r>
          <a:endParaRPr lang="en-US" sz="3600" b="1" kern="1200" dirty="0">
            <a:latin typeface="Helvetica"/>
            <a:cs typeface="Helvetica"/>
          </a:endParaRPr>
        </a:p>
      </dsp:txBody>
      <dsp:txXfrm>
        <a:off x="1683744" y="520915"/>
        <a:ext cx="2182882" cy="1339495"/>
      </dsp:txXfrm>
    </dsp:sp>
    <dsp:sp modelId="{C22234EA-D4B7-A342-8D06-85B01FDDE2AD}">
      <dsp:nvSpPr>
        <dsp:cNvPr id="0" name=""/>
        <dsp:cNvSpPr/>
      </dsp:nvSpPr>
      <dsp:spPr>
        <a:xfrm>
          <a:off x="2360933" y="1922424"/>
          <a:ext cx="2976657" cy="2976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Helvetica"/>
              <a:cs typeface="Helvetica"/>
            </a:rPr>
            <a:t>Posture</a:t>
          </a:r>
          <a:endParaRPr lang="en-US" sz="3600" b="1" kern="1200" dirty="0">
            <a:latin typeface="Helvetica"/>
            <a:cs typeface="Helvetica"/>
          </a:endParaRPr>
        </a:p>
      </dsp:txBody>
      <dsp:txXfrm>
        <a:off x="3271295" y="2691394"/>
        <a:ext cx="1785994" cy="1637161"/>
      </dsp:txXfrm>
    </dsp:sp>
    <dsp:sp modelId="{ECF9035C-A7A7-F24E-BF8A-036532FF1D2D}">
      <dsp:nvSpPr>
        <dsp:cNvPr id="0" name=""/>
        <dsp:cNvSpPr/>
      </dsp:nvSpPr>
      <dsp:spPr>
        <a:xfrm>
          <a:off x="212779" y="1922424"/>
          <a:ext cx="2976657" cy="2976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Helvetica"/>
              <a:cs typeface="Helvetica"/>
            </a:rPr>
            <a:t>Leaders</a:t>
          </a:r>
          <a:endParaRPr lang="en-US" sz="3600" b="1" kern="1200" dirty="0">
            <a:latin typeface="Helvetica"/>
            <a:cs typeface="Helvetica"/>
          </a:endParaRPr>
        </a:p>
      </dsp:txBody>
      <dsp:txXfrm>
        <a:off x="493081" y="2691394"/>
        <a:ext cx="1785994" cy="16371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A9CB26-3313-604E-AD63-4F69C0124BF0}">
      <dsp:nvSpPr>
        <dsp:cNvPr id="0" name=""/>
        <dsp:cNvSpPr/>
      </dsp:nvSpPr>
      <dsp:spPr>
        <a:xfrm>
          <a:off x="1286856" y="0"/>
          <a:ext cx="2976657" cy="2976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Helvetica"/>
              <a:cs typeface="Helvetica"/>
            </a:rPr>
            <a:t>Truth</a:t>
          </a:r>
          <a:endParaRPr lang="en-US" sz="3600" b="1" kern="1200" dirty="0">
            <a:latin typeface="Helvetica"/>
            <a:cs typeface="Helvetica"/>
          </a:endParaRPr>
        </a:p>
      </dsp:txBody>
      <dsp:txXfrm>
        <a:off x="1683744" y="520915"/>
        <a:ext cx="2182882" cy="1339495"/>
      </dsp:txXfrm>
    </dsp:sp>
    <dsp:sp modelId="{C22234EA-D4B7-A342-8D06-85B01FDDE2AD}">
      <dsp:nvSpPr>
        <dsp:cNvPr id="0" name=""/>
        <dsp:cNvSpPr/>
      </dsp:nvSpPr>
      <dsp:spPr>
        <a:xfrm>
          <a:off x="2360933" y="1922424"/>
          <a:ext cx="2976657" cy="2976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Helvetica"/>
              <a:cs typeface="Helvetica"/>
            </a:rPr>
            <a:t>Posture</a:t>
          </a:r>
          <a:endParaRPr lang="en-US" sz="3600" b="1" kern="1200" dirty="0">
            <a:latin typeface="Helvetica"/>
            <a:cs typeface="Helvetica"/>
          </a:endParaRPr>
        </a:p>
      </dsp:txBody>
      <dsp:txXfrm>
        <a:off x="3271295" y="2691394"/>
        <a:ext cx="1785994" cy="1637161"/>
      </dsp:txXfrm>
    </dsp:sp>
    <dsp:sp modelId="{ECF9035C-A7A7-F24E-BF8A-036532FF1D2D}">
      <dsp:nvSpPr>
        <dsp:cNvPr id="0" name=""/>
        <dsp:cNvSpPr/>
      </dsp:nvSpPr>
      <dsp:spPr>
        <a:xfrm>
          <a:off x="212779" y="1922424"/>
          <a:ext cx="2976657" cy="2976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Helvetica"/>
              <a:cs typeface="Helvetica"/>
            </a:rPr>
            <a:t>Leaders</a:t>
          </a:r>
          <a:endParaRPr lang="en-US" sz="3600" b="1" kern="1200" dirty="0">
            <a:latin typeface="Helvetica"/>
            <a:cs typeface="Helvetica"/>
          </a:endParaRPr>
        </a:p>
      </dsp:txBody>
      <dsp:txXfrm>
        <a:off x="493081" y="2691394"/>
        <a:ext cx="1785994" cy="16371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A9CB26-3313-604E-AD63-4F69C0124BF0}">
      <dsp:nvSpPr>
        <dsp:cNvPr id="0" name=""/>
        <dsp:cNvSpPr/>
      </dsp:nvSpPr>
      <dsp:spPr>
        <a:xfrm>
          <a:off x="1286856" y="0"/>
          <a:ext cx="2976657" cy="2976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Helvetica"/>
              <a:cs typeface="Helvetica"/>
            </a:rPr>
            <a:t>Truth</a:t>
          </a:r>
          <a:endParaRPr lang="en-US" sz="3600" b="1" kern="1200" dirty="0">
            <a:latin typeface="Helvetica"/>
            <a:cs typeface="Helvetica"/>
          </a:endParaRPr>
        </a:p>
      </dsp:txBody>
      <dsp:txXfrm>
        <a:off x="1683744" y="520915"/>
        <a:ext cx="2182882" cy="1339495"/>
      </dsp:txXfrm>
    </dsp:sp>
    <dsp:sp modelId="{C22234EA-D4B7-A342-8D06-85B01FDDE2AD}">
      <dsp:nvSpPr>
        <dsp:cNvPr id="0" name=""/>
        <dsp:cNvSpPr/>
      </dsp:nvSpPr>
      <dsp:spPr>
        <a:xfrm>
          <a:off x="2360933" y="1922424"/>
          <a:ext cx="2976657" cy="2976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Helvetica"/>
              <a:cs typeface="Helvetica"/>
            </a:rPr>
            <a:t>Posture</a:t>
          </a:r>
          <a:endParaRPr lang="en-US" sz="3600" b="1" kern="1200" dirty="0">
            <a:latin typeface="Helvetica"/>
            <a:cs typeface="Helvetica"/>
          </a:endParaRPr>
        </a:p>
      </dsp:txBody>
      <dsp:txXfrm>
        <a:off x="3271295" y="2691394"/>
        <a:ext cx="1785994" cy="1637161"/>
      </dsp:txXfrm>
    </dsp:sp>
    <dsp:sp modelId="{ECF9035C-A7A7-F24E-BF8A-036532FF1D2D}">
      <dsp:nvSpPr>
        <dsp:cNvPr id="0" name=""/>
        <dsp:cNvSpPr/>
      </dsp:nvSpPr>
      <dsp:spPr>
        <a:xfrm>
          <a:off x="212779" y="1922424"/>
          <a:ext cx="2976657" cy="2976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Helvetica"/>
              <a:cs typeface="Helvetica"/>
            </a:rPr>
            <a:t>Leaders</a:t>
          </a:r>
          <a:endParaRPr lang="en-US" sz="3600" b="1" kern="1200" dirty="0">
            <a:latin typeface="Helvetica"/>
            <a:cs typeface="Helvetica"/>
          </a:endParaRPr>
        </a:p>
      </dsp:txBody>
      <dsp:txXfrm>
        <a:off x="493081" y="2691394"/>
        <a:ext cx="1785994" cy="16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11F92-4D4B-4F4E-ADCB-FCC517EB3652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BB76B-5F86-6141-9135-4CAE1447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0B0E-1955-6844-AEBE-C98C6B30D81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A2BB-969E-D84B-8432-1273282AE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A2BB-969E-D84B-8432-1273282AEC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7B8-9B44-0F40-9571-B8DB420E15D5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BF19B-85F2-5F46-98BC-69BBCFF9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The Future of Discipleship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9839"/>
            <a:ext cx="6400800" cy="25001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Ed </a:t>
            </a:r>
            <a:r>
              <a:rPr lang="en-US" dirty="0" err="1" smtClean="0">
                <a:solidFill>
                  <a:schemeClr val="tx1"/>
                </a:solidFill>
              </a:rPr>
              <a:t>Stetzer</a:t>
            </a:r>
            <a:r>
              <a:rPr lang="en-US" dirty="0" smtClean="0">
                <a:solidFill>
                  <a:schemeClr val="tx1"/>
                </a:solidFill>
              </a:rPr>
              <a:t>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President of LifeWay Research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edstetzer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www.edstetzer.com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Serving Impacts Growth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Helvetica"/>
                <a:cs typeface="Helvetica"/>
              </a:rPr>
              <a:t>“Bible Engagement”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All scores average: 69.73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Positive responses: 81.06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Top responses: 91.13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Serving Impacts Growth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Helvetica"/>
                <a:cs typeface="Helvetica"/>
              </a:rPr>
              <a:t>“Obeying God &amp; Denying Self”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All scores average: 78.31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Positive responses: 85.66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Top responses: 93.80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Serving Impacts Growth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Helvetica"/>
                <a:cs typeface="Helvetica"/>
              </a:rPr>
              <a:t>“Sharing Christ”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All scores average: 55.45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Positive responses: 68.55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Top responses: 83.52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&amp; serving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Growth Impacts Service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Helvetica"/>
                <a:cs typeface="Helvetica"/>
              </a:rPr>
              <a:t>“Bible Engagement”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Other: 69.13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Positive responses: 80.85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Top responses: 87.00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Growth Impacts Service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Helvetica"/>
                <a:cs typeface="Helvetica"/>
              </a:rPr>
              <a:t>“Obeying God &amp; Denying Self”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Other: 69.29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Positive responses: 78.37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Top responses: 89.01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Growth Impacts Service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Helvetica"/>
                <a:cs typeface="Helvetica"/>
              </a:rPr>
              <a:t>“Sharing Christ”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Other: 70.19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Positive responses: 85.76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Top responses: 94.12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people really grow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Transformational Sweet Spot</a:t>
            </a:r>
            <a:endParaRPr lang="en-US" b="1" dirty="0">
              <a:latin typeface="Helvetica"/>
              <a:cs typeface="Helvetica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55703" y="1417639"/>
          <a:ext cx="5757334" cy="531204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Transformational Sweet Spot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6149" y="1535113"/>
            <a:ext cx="2548362" cy="87274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Truth</a:t>
            </a:r>
            <a:endParaRPr lang="en-US" sz="3600" dirty="0">
              <a:latin typeface="Helvetica"/>
              <a:cs typeface="Helve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2041" y="2407859"/>
            <a:ext cx="3224625" cy="33335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Gospel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Identity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Discipline</a:t>
            </a:r>
            <a:endParaRPr lang="en-US" sz="3600" dirty="0">
              <a:latin typeface="Helvetica"/>
              <a:cs typeface="Helvetica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123260" y="1467555"/>
          <a:ext cx="5550371" cy="496109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Discipleship Deficiency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Only 47% have been </a:t>
            </a:r>
            <a:r>
              <a:rPr lang="en-US" sz="4000" dirty="0" err="1" smtClean="0">
                <a:latin typeface="Helvetica"/>
                <a:cs typeface="Helvetica"/>
              </a:rPr>
              <a:t>discipled</a:t>
            </a:r>
            <a:endParaRPr lang="en-US" sz="4000" dirty="0" smtClean="0">
              <a:latin typeface="Helvetica"/>
              <a:cs typeface="Helvetica"/>
            </a:endParaRPr>
          </a:p>
          <a:p>
            <a:r>
              <a:rPr lang="en-US" sz="4000" dirty="0" smtClean="0">
                <a:latin typeface="Helvetica"/>
                <a:cs typeface="Helvetica"/>
              </a:rPr>
              <a:t>Only 39% have ever </a:t>
            </a:r>
            <a:r>
              <a:rPr lang="en-US" sz="4000" dirty="0" err="1" smtClean="0">
                <a:latin typeface="Helvetica"/>
                <a:cs typeface="Helvetica"/>
              </a:rPr>
              <a:t>discipled</a:t>
            </a:r>
            <a:r>
              <a:rPr lang="en-US" sz="4000" dirty="0" smtClean="0">
                <a:latin typeface="Helvetica"/>
                <a:cs typeface="Helvetica"/>
              </a:rPr>
              <a:t> someone else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Overall, 43% have done neither</a:t>
            </a:r>
            <a:endParaRPr lang="en-US" sz="40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Transformational Sweet Spot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6149" y="1535113"/>
            <a:ext cx="2548362" cy="87274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Posture</a:t>
            </a:r>
            <a:endParaRPr lang="en-US" sz="3600" dirty="0">
              <a:latin typeface="Helvetica"/>
              <a:cs typeface="Helve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1630" y="2407859"/>
            <a:ext cx="3960518" cy="33335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Weakness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Interdependence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Outward Focus</a:t>
            </a:r>
            <a:endParaRPr lang="en-US" sz="3600" dirty="0">
              <a:latin typeface="Helvetica"/>
              <a:cs typeface="Helvetica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123260" y="1467555"/>
          <a:ext cx="5550371" cy="496109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Transformational Sweet Spot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6149" y="1535113"/>
            <a:ext cx="2548362" cy="87274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Leaders</a:t>
            </a:r>
            <a:endParaRPr lang="en-US" sz="3600" dirty="0">
              <a:latin typeface="Helvetica"/>
              <a:cs typeface="Helve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1" y="2407858"/>
            <a:ext cx="3369465" cy="36254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Indispensible quality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Godly leaders applying truth</a:t>
            </a:r>
          </a:p>
          <a:p>
            <a:endParaRPr lang="en-US" sz="3600" dirty="0">
              <a:latin typeface="Helvetica"/>
              <a:cs typeface="Helvetica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123260" y="1467555"/>
          <a:ext cx="5550371" cy="496109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But who is needed?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Necessity of Leadership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24087"/>
            <a:ext cx="8229600" cy="4202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Helvetica"/>
                <a:cs typeface="Helvetica"/>
              </a:rPr>
              <a:t>“Demonstrate more love in my relationships”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Low-capacity leadership: 23%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High-capacity leadership: 71%</a:t>
            </a:r>
            <a:endParaRPr lang="en-US" sz="3600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Necessity of Leadership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24087"/>
            <a:ext cx="8229600" cy="4202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Helvetica"/>
                <a:cs typeface="Helvetica"/>
              </a:rPr>
              <a:t>“Develop a greater faith in God in my life”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Low-capacity leadership: 38%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High-capacity leadership: 85%</a:t>
            </a:r>
            <a:endParaRPr lang="en-US" sz="3600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Necessity of Leadership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24087"/>
            <a:ext cx="8229600" cy="4202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Helvetica"/>
                <a:cs typeface="Helvetica"/>
              </a:rPr>
              <a:t>“Start serving others more”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Low-capacity leadership: 24%</a:t>
            </a:r>
          </a:p>
          <a:p>
            <a:r>
              <a:rPr lang="en-US" sz="3600" dirty="0" smtClean="0">
                <a:latin typeface="Helvetica"/>
                <a:cs typeface="Helvetica"/>
              </a:rPr>
              <a:t>High-capacity leadership: 65%</a:t>
            </a:r>
            <a:endParaRPr lang="en-US" sz="3600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Necessity of Leadership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24087"/>
            <a:ext cx="8229600" cy="4202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Helvetica"/>
                <a:cs typeface="Helvetica"/>
              </a:rPr>
              <a:t> </a:t>
            </a:r>
            <a:r>
              <a:rPr lang="en-US" sz="3600" i="1" dirty="0" smtClean="0">
                <a:latin typeface="Helvetica"/>
                <a:cs typeface="Helvetica"/>
              </a:rPr>
              <a:t>And what you have heard from me in the presence of many witnesses, commit to faithful men who will be able to teach others also.</a:t>
            </a:r>
          </a:p>
          <a:p>
            <a:pPr algn="r">
              <a:buNone/>
            </a:pPr>
            <a:r>
              <a:rPr lang="en-US" sz="3600" dirty="0" smtClean="0">
                <a:latin typeface="Helvetica"/>
                <a:cs typeface="Helvetica"/>
              </a:rPr>
              <a:t>- 2 Timothy 2:2 (HCSB)</a:t>
            </a:r>
            <a:endParaRPr lang="en-US" sz="3600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Necessity of Leadership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24087"/>
            <a:ext cx="8229600" cy="4202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Helvetica"/>
                <a:cs typeface="Helvetica"/>
              </a:rPr>
              <a:t>A person who has been </a:t>
            </a:r>
            <a:r>
              <a:rPr lang="en-US" sz="3600" dirty="0" err="1" smtClean="0">
                <a:latin typeface="Helvetica"/>
                <a:cs typeface="Helvetica"/>
              </a:rPr>
              <a:t>discipled</a:t>
            </a:r>
            <a:r>
              <a:rPr lang="en-US" sz="3600" dirty="0" smtClean="0">
                <a:latin typeface="Helvetica"/>
                <a:cs typeface="Helvetica"/>
              </a:rPr>
              <a:t> is </a:t>
            </a:r>
            <a:r>
              <a:rPr lang="en-US" sz="3600" b="1" dirty="0" smtClean="0">
                <a:latin typeface="Helvetica"/>
                <a:cs typeface="Helvetica"/>
              </a:rPr>
              <a:t>7.3 times more likely</a:t>
            </a:r>
            <a:r>
              <a:rPr lang="en-US" sz="3600" dirty="0" smtClean="0">
                <a:latin typeface="Helvetica"/>
                <a:cs typeface="Helvetica"/>
              </a:rPr>
              <a:t> to disciple another believer.</a:t>
            </a:r>
          </a:p>
          <a:p>
            <a:pPr>
              <a:buNone/>
            </a:pPr>
            <a:endParaRPr lang="en-US" sz="3600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But, do we know?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Necessity of Knowing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74683"/>
          </a:xfrm>
        </p:spPr>
        <p:txBody>
          <a:bodyPr>
            <a:normAutofit/>
          </a:bodyPr>
          <a:lstStyle/>
          <a:p>
            <a:r>
              <a:rPr lang="en-US" dirty="0" smtClean="0"/>
              <a:t>90% of pastors agree with: “We are consistently hearing reports of changed lives at our church.”</a:t>
            </a:r>
          </a:p>
          <a:p>
            <a:r>
              <a:rPr lang="en-US" dirty="0" smtClean="0"/>
              <a:t>92% of pastors agree with: “Our congregation is making significant progress in their spiritual development.”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From Good People to Servants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Helvetica"/>
                <a:cs typeface="Helvetica"/>
              </a:rPr>
              <a:t>Moving people from behavioral modification to gospel-based living.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Necessity of Knowing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79% affirm: “Does your church have an intentional plan for </a:t>
            </a:r>
            <a:r>
              <a:rPr lang="en-US" dirty="0" err="1" smtClean="0">
                <a:latin typeface="Helvetica"/>
                <a:cs typeface="Helvetica"/>
              </a:rPr>
              <a:t>discipling</a:t>
            </a:r>
            <a:r>
              <a:rPr lang="en-US" dirty="0" smtClean="0">
                <a:latin typeface="Helvetica"/>
                <a:cs typeface="Helvetica"/>
              </a:rPr>
              <a:t> individuals  and encouraging spiritual growth?”</a:t>
            </a:r>
          </a:p>
          <a:p>
            <a:r>
              <a:rPr lang="en-US" dirty="0" smtClean="0">
                <a:latin typeface="Helvetica"/>
                <a:cs typeface="Helvetica"/>
              </a:rPr>
              <a:t>43% affirm: “Does your church regularly evaluate discipleship progress among your congregation?”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062"/>
            <a:ext cx="8229600" cy="4947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Helvetica"/>
                <a:cs typeface="Helvetica"/>
              </a:rPr>
              <a:t>Are people being transformed by the gospel and then becoming agents of gospel transformation and living for kingdom service?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The Future of Discipleship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9839"/>
            <a:ext cx="6400800" cy="25001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Ed </a:t>
            </a:r>
            <a:r>
              <a:rPr lang="en-US" dirty="0" err="1" smtClean="0">
                <a:solidFill>
                  <a:schemeClr val="tx1"/>
                </a:solidFill>
              </a:rPr>
              <a:t>Stetzer</a:t>
            </a:r>
            <a:r>
              <a:rPr lang="en-US" dirty="0" smtClean="0">
                <a:solidFill>
                  <a:schemeClr val="tx1"/>
                </a:solidFill>
              </a:rPr>
              <a:t>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President of LifeWay Research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edstetzer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www.edstetzer.com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From Good People to Servants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Primarily about the gospel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Leads to practical living</a:t>
            </a:r>
          </a:p>
          <a:p>
            <a:r>
              <a:rPr lang="en-US" sz="4000" dirty="0" smtClean="0">
                <a:latin typeface="Helvetica"/>
                <a:cs typeface="Helvetica"/>
              </a:rPr>
              <a:t>Determined to see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 Disc Open Graph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6378" y="0"/>
            <a:ext cx="111666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Serving Impacts Growth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LifeWay Research surveyed 4,000 Protestants in North America</a:t>
            </a:r>
          </a:p>
          <a:p>
            <a:r>
              <a:rPr lang="en-US" dirty="0" smtClean="0">
                <a:latin typeface="Helvetica"/>
                <a:cs typeface="Helvetica"/>
              </a:rPr>
              <a:t>Uncovered 8 attributes of discipleship</a:t>
            </a:r>
          </a:p>
          <a:p>
            <a:r>
              <a:rPr lang="en-US" dirty="0" smtClean="0">
                <a:latin typeface="Helvetica"/>
                <a:cs typeface="Helvetica"/>
              </a:rPr>
              <a:t>Proclamation and demonstration of the Gospel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Serving Impacts Growth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602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8 attributes of discipleship:</a:t>
            </a:r>
          </a:p>
          <a:p>
            <a:r>
              <a:rPr lang="en-US" dirty="0" smtClean="0"/>
              <a:t>Bible Engagement	</a:t>
            </a:r>
          </a:p>
          <a:p>
            <a:r>
              <a:rPr lang="en-US" dirty="0" smtClean="0"/>
              <a:t>Obeying God and Denying Self</a:t>
            </a:r>
          </a:p>
          <a:p>
            <a:r>
              <a:rPr lang="en-US" dirty="0" smtClean="0"/>
              <a:t>Serving God and Others	</a:t>
            </a:r>
          </a:p>
          <a:p>
            <a:r>
              <a:rPr lang="en-US" dirty="0" smtClean="0"/>
              <a:t>Sharing Christ</a:t>
            </a:r>
          </a:p>
          <a:p>
            <a:r>
              <a:rPr lang="en-US" dirty="0" smtClean="0"/>
              <a:t>Exercising Faith</a:t>
            </a:r>
          </a:p>
          <a:p>
            <a:r>
              <a:rPr lang="en-US" dirty="0" smtClean="0"/>
              <a:t>Seeking God</a:t>
            </a:r>
          </a:p>
          <a:p>
            <a:r>
              <a:rPr lang="en-US" dirty="0" smtClean="0"/>
              <a:t>Building Relationships</a:t>
            </a:r>
          </a:p>
          <a:p>
            <a:r>
              <a:rPr lang="en-US" dirty="0" smtClean="0"/>
              <a:t>Unashamed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Serving Impacts Growth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Helvetica"/>
                <a:cs typeface="Helvetica"/>
              </a:rPr>
              <a:t>Positive or top responses in the other seven attributes correlates with higher scores in “Serving God and Others.”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Serving Impacts Growth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Helvetica"/>
                <a:cs typeface="Helvetica"/>
              </a:rPr>
              <a:t>Service is both impactful of and impacted by transformational discipleship.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626</Words>
  <Application>Microsoft Macintosh PowerPoint</Application>
  <PresentationFormat>On-screen Show (4:3)</PresentationFormat>
  <Paragraphs>153</Paragraphs>
  <Slides>32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Future of Discipleship</vt:lpstr>
      <vt:lpstr>Discipleship Deficiency</vt:lpstr>
      <vt:lpstr>From Good People to Servants</vt:lpstr>
      <vt:lpstr>From Good People to Servants</vt:lpstr>
      <vt:lpstr>Slide 5</vt:lpstr>
      <vt:lpstr>Serving Impacts Growth</vt:lpstr>
      <vt:lpstr>Serving Impacts Growth</vt:lpstr>
      <vt:lpstr>Serving Impacts Growth</vt:lpstr>
      <vt:lpstr>Serving Impacts Growth</vt:lpstr>
      <vt:lpstr>Serving Impacts Growth</vt:lpstr>
      <vt:lpstr>Serving Impacts Growth</vt:lpstr>
      <vt:lpstr>Serving Impacts Growth</vt:lpstr>
      <vt:lpstr>Growing &amp; serving</vt:lpstr>
      <vt:lpstr>Growth Impacts Service</vt:lpstr>
      <vt:lpstr>Growth Impacts Service</vt:lpstr>
      <vt:lpstr>Growth Impacts Service</vt:lpstr>
      <vt:lpstr>How people really grow</vt:lpstr>
      <vt:lpstr>Transformational Sweet Spot</vt:lpstr>
      <vt:lpstr>Transformational Sweet Spot</vt:lpstr>
      <vt:lpstr>Transformational Sweet Spot</vt:lpstr>
      <vt:lpstr>Transformational Sweet Spot</vt:lpstr>
      <vt:lpstr>But who is needed?</vt:lpstr>
      <vt:lpstr>Necessity of Leadership</vt:lpstr>
      <vt:lpstr>Necessity of Leadership</vt:lpstr>
      <vt:lpstr>Necessity of Leadership</vt:lpstr>
      <vt:lpstr>Necessity of Leadership</vt:lpstr>
      <vt:lpstr>Necessity of Leadership</vt:lpstr>
      <vt:lpstr>But, do we know?</vt:lpstr>
      <vt:lpstr>Necessity of Knowing</vt:lpstr>
      <vt:lpstr>Necessity of Knowing</vt:lpstr>
      <vt:lpstr>Slide 31</vt:lpstr>
      <vt:lpstr>The Future of Discipleship</vt:lpstr>
    </vt:vector>
  </TitlesOfParts>
  <Company>LifeWay Christian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Nation</dc:creator>
  <cp:lastModifiedBy>User Template</cp:lastModifiedBy>
  <cp:revision>31</cp:revision>
  <cp:lastPrinted>2012-04-09T20:24:42Z</cp:lastPrinted>
  <dcterms:created xsi:type="dcterms:W3CDTF">2012-09-27T17:32:45Z</dcterms:created>
  <dcterms:modified xsi:type="dcterms:W3CDTF">2012-09-27T17:35:25Z</dcterms:modified>
</cp:coreProperties>
</file>