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-1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D71DCA1B-E123-4144-B64D-73C4724A919B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879DCA5B-865C-6244-A82B-B1A4FA0F6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Planters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Them Broadly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Recruiting “Pools” of Planters</a:t>
            </a:r>
          </a:p>
          <a:p>
            <a:pPr lvl="1"/>
            <a:r>
              <a:rPr lang="en-US" dirty="0" smtClean="0"/>
              <a:t>Pastors</a:t>
            </a:r>
          </a:p>
          <a:p>
            <a:pPr lvl="1"/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Churches</a:t>
            </a:r>
          </a:p>
          <a:p>
            <a:r>
              <a:rPr lang="en-US" dirty="0" smtClean="0"/>
              <a:t>Assessment as Ministry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 Them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Everyone Needs to Plant</a:t>
            </a:r>
          </a:p>
          <a:p>
            <a:r>
              <a:rPr lang="en-US" dirty="0" smtClean="0"/>
              <a:t>Not Everyone Who Starts Will Succeed</a:t>
            </a:r>
          </a:p>
          <a:p>
            <a:r>
              <a:rPr lang="en-US" dirty="0" smtClean="0"/>
              <a:t>Not Everyone Who Succeeds Needs to Stay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Their Wiring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Methodologically Diverse</a:t>
            </a:r>
          </a:p>
          <a:p>
            <a:r>
              <a:rPr lang="en-US" dirty="0" smtClean="0"/>
              <a:t>Theologically Adventurous</a:t>
            </a:r>
          </a:p>
          <a:p>
            <a:r>
              <a:rPr lang="en-US" dirty="0" smtClean="0"/>
              <a:t>Rule Averse</a:t>
            </a:r>
          </a:p>
          <a:p>
            <a:r>
              <a:rPr lang="en-US" dirty="0" smtClean="0"/>
              <a:t>Emotionally Challenged</a:t>
            </a:r>
          </a:p>
          <a:p>
            <a:r>
              <a:rPr lang="en-US" dirty="0" smtClean="0"/>
              <a:t>Addition Minded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and Serve Planters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Know, but do not pander to, entrepreneurial leaders</a:t>
            </a:r>
          </a:p>
          <a:p>
            <a:r>
              <a:rPr lang="en-US" dirty="0" smtClean="0"/>
              <a:t>Defend planters, even when they make </a:t>
            </a:r>
            <a:r>
              <a:rPr lang="en-US" dirty="0" smtClean="0"/>
              <a:t>mistakes</a:t>
            </a:r>
          </a:p>
          <a:p>
            <a:r>
              <a:rPr lang="en-US" dirty="0" smtClean="0"/>
              <a:t>Resource, but do not bottleneck, training</a:t>
            </a:r>
          </a:p>
          <a:p>
            <a:r>
              <a:rPr lang="en-US" dirty="0" smtClean="0"/>
              <a:t>If you are not a planter, don’t </a:t>
            </a:r>
            <a:r>
              <a:rPr lang="en-US" dirty="0" smtClean="0"/>
              <a:t>pretend</a:t>
            </a:r>
          </a:p>
          <a:p>
            <a:r>
              <a:rPr lang="en-US" dirty="0" smtClean="0"/>
              <a:t>Love them and serve them well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124</TotalTime>
  <Words>98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Working with Planters</vt:lpstr>
      <vt:lpstr>Find Them Broadly</vt:lpstr>
      <vt:lpstr>Engage Them Well</vt:lpstr>
      <vt:lpstr>Know Their Wiring</vt:lpstr>
      <vt:lpstr>Lead and Serve Planters</vt:lpstr>
    </vt:vector>
  </TitlesOfParts>
  <Company>LifeWay Christian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Planters</dc:title>
  <dc:creator>Ed Stetzer</dc:creator>
  <cp:lastModifiedBy>Ed Stetzer</cp:lastModifiedBy>
  <cp:revision>4</cp:revision>
  <dcterms:created xsi:type="dcterms:W3CDTF">2010-04-20T13:38:12Z</dcterms:created>
  <dcterms:modified xsi:type="dcterms:W3CDTF">2010-04-20T15:22:28Z</dcterms:modified>
</cp:coreProperties>
</file>